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303" r:id="rId2"/>
    <p:sldId id="325" r:id="rId3"/>
    <p:sldId id="339" r:id="rId4"/>
    <p:sldId id="257" r:id="rId5"/>
    <p:sldId id="258" r:id="rId6"/>
    <p:sldId id="259" r:id="rId7"/>
    <p:sldId id="260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338" r:id="rId18"/>
    <p:sldId id="272" r:id="rId19"/>
    <p:sldId id="273" r:id="rId20"/>
    <p:sldId id="274" r:id="rId21"/>
    <p:sldId id="275" r:id="rId22"/>
    <p:sldId id="276" r:id="rId23"/>
    <p:sldId id="327" r:id="rId24"/>
    <p:sldId id="328" r:id="rId25"/>
    <p:sldId id="278" r:id="rId26"/>
    <p:sldId id="279" r:id="rId27"/>
    <p:sldId id="280" r:id="rId28"/>
    <p:sldId id="282" r:id="rId29"/>
    <p:sldId id="329" r:id="rId30"/>
    <p:sldId id="283" r:id="rId31"/>
    <p:sldId id="330" r:id="rId32"/>
    <p:sldId id="331" r:id="rId33"/>
    <p:sldId id="332" r:id="rId34"/>
    <p:sldId id="284" r:id="rId35"/>
    <p:sldId id="285" r:id="rId36"/>
    <p:sldId id="333" r:id="rId37"/>
    <p:sldId id="334" r:id="rId38"/>
    <p:sldId id="337" r:id="rId39"/>
    <p:sldId id="286" r:id="rId40"/>
    <p:sldId id="287" r:id="rId41"/>
    <p:sldId id="288" r:id="rId42"/>
    <p:sldId id="289" r:id="rId43"/>
    <p:sldId id="290" r:id="rId44"/>
    <p:sldId id="291" r:id="rId45"/>
    <p:sldId id="292" r:id="rId46"/>
    <p:sldId id="293" r:id="rId47"/>
    <p:sldId id="294" r:id="rId48"/>
    <p:sldId id="295" r:id="rId49"/>
    <p:sldId id="296" r:id="rId50"/>
    <p:sldId id="297" r:id="rId51"/>
    <p:sldId id="298" r:id="rId52"/>
    <p:sldId id="299" r:id="rId53"/>
    <p:sldId id="300" r:id="rId54"/>
    <p:sldId id="301" r:id="rId55"/>
    <p:sldId id="302" r:id="rId56"/>
    <p:sldId id="304" r:id="rId57"/>
    <p:sldId id="305" r:id="rId58"/>
    <p:sldId id="306" r:id="rId59"/>
    <p:sldId id="336" r:id="rId60"/>
    <p:sldId id="307" r:id="rId61"/>
    <p:sldId id="308" r:id="rId62"/>
    <p:sldId id="309" r:id="rId63"/>
    <p:sldId id="310" r:id="rId64"/>
    <p:sldId id="311" r:id="rId65"/>
    <p:sldId id="312" r:id="rId66"/>
    <p:sldId id="313" r:id="rId67"/>
    <p:sldId id="314" r:id="rId68"/>
    <p:sldId id="315" r:id="rId69"/>
    <p:sldId id="316" r:id="rId70"/>
    <p:sldId id="317" r:id="rId71"/>
    <p:sldId id="318" r:id="rId72"/>
    <p:sldId id="319" r:id="rId73"/>
    <p:sldId id="320" r:id="rId74"/>
    <p:sldId id="321" r:id="rId75"/>
    <p:sldId id="322" r:id="rId76"/>
    <p:sldId id="323" r:id="rId77"/>
    <p:sldId id="324" r:id="rId78"/>
  </p:sldIdLst>
  <p:sldSz cx="9144000" cy="6858000" type="screen4x3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inimized">
    <p:restoredLeft sz="65433" autoAdjust="0"/>
    <p:restoredTop sz="86377" autoAdjust="0"/>
  </p:normalViewPr>
  <p:slideViewPr>
    <p:cSldViewPr>
      <p:cViewPr varScale="1">
        <p:scale>
          <a:sx n="78" d="100"/>
          <a:sy n="78" d="100"/>
        </p:scale>
        <p:origin x="-161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62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E9B11-CAED-420A-8667-ECA2339FC422}" type="datetimeFigureOut">
              <a:rPr lang="fa-IR" smtClean="0"/>
              <a:pPr/>
              <a:t>03/09/1443</a:t>
            </a:fld>
            <a:endParaRPr lang="fa-IR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4236F-65EA-44CE-8F78-1D4AD495AD53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E9B11-CAED-420A-8667-ECA2339FC422}" type="datetimeFigureOut">
              <a:rPr lang="fa-IR" smtClean="0"/>
              <a:pPr/>
              <a:t>03/09/1443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4236F-65EA-44CE-8F78-1D4AD495AD53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E9B11-CAED-420A-8667-ECA2339FC422}" type="datetimeFigureOut">
              <a:rPr lang="fa-IR" smtClean="0"/>
              <a:pPr/>
              <a:t>03/09/1443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4236F-65EA-44CE-8F78-1D4AD495AD53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E9B11-CAED-420A-8667-ECA2339FC422}" type="datetimeFigureOut">
              <a:rPr lang="fa-IR" smtClean="0"/>
              <a:pPr/>
              <a:t>03/09/1443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4236F-65EA-44CE-8F78-1D4AD495AD53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E9B11-CAED-420A-8667-ECA2339FC422}" type="datetimeFigureOut">
              <a:rPr lang="fa-IR" smtClean="0"/>
              <a:pPr/>
              <a:t>03/09/1443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4236F-65EA-44CE-8F78-1D4AD495AD53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E9B11-CAED-420A-8667-ECA2339FC422}" type="datetimeFigureOut">
              <a:rPr lang="fa-IR" smtClean="0"/>
              <a:pPr/>
              <a:t>03/09/1443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4236F-65EA-44CE-8F78-1D4AD495AD53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E9B11-CAED-420A-8667-ECA2339FC422}" type="datetimeFigureOut">
              <a:rPr lang="fa-IR" smtClean="0"/>
              <a:pPr/>
              <a:t>03/09/1443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4236F-65EA-44CE-8F78-1D4AD495AD53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E9B11-CAED-420A-8667-ECA2339FC422}" type="datetimeFigureOut">
              <a:rPr lang="fa-IR" smtClean="0"/>
              <a:pPr/>
              <a:t>03/09/1443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4236F-65EA-44CE-8F78-1D4AD495AD53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E9B11-CAED-420A-8667-ECA2339FC422}" type="datetimeFigureOut">
              <a:rPr lang="fa-IR" smtClean="0"/>
              <a:pPr/>
              <a:t>03/09/1443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4236F-65EA-44CE-8F78-1D4AD495AD53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E9B11-CAED-420A-8667-ECA2339FC422}" type="datetimeFigureOut">
              <a:rPr lang="fa-IR" smtClean="0"/>
              <a:pPr/>
              <a:t>03/09/1443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4236F-65EA-44CE-8F78-1D4AD495AD53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E9B11-CAED-420A-8667-ECA2339FC422}" type="datetimeFigureOut">
              <a:rPr lang="fa-IR" smtClean="0"/>
              <a:pPr/>
              <a:t>03/09/1443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3884236F-65EA-44CE-8F78-1D4AD495AD53}" type="slidenum">
              <a:rPr lang="fa-IR" smtClean="0"/>
              <a:pPr/>
              <a:t>‹#›</a:t>
            </a:fld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72E9B11-CAED-420A-8667-ECA2339FC422}" type="datetimeFigureOut">
              <a:rPr lang="fa-IR" smtClean="0"/>
              <a:pPr/>
              <a:t>03/09/1443</a:t>
            </a:fld>
            <a:endParaRPr lang="fa-IR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884236F-65EA-44CE-8F78-1D4AD495AD53}" type="slidenum">
              <a:rPr lang="fa-IR" smtClean="0"/>
              <a:pPr/>
              <a:t>‹#›</a:t>
            </a:fld>
            <a:endParaRPr lang="fa-IR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1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r" rtl="1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r" rtl="1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r" rtl="1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r" rtl="1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r" rtl="1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r" rtl="1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r" rtl="1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r" rtl="1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r" rtl="1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472" y="3857628"/>
            <a:ext cx="8305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fa-IR" sz="3200" b="1" dirty="0" smtClean="0">
                <a:solidFill>
                  <a:schemeClr val="tx1"/>
                </a:solidFill>
                <a:cs typeface="B Zar" pitchFamily="2" charset="-78"/>
              </a:rPr>
              <a:t>به نام خدا</a:t>
            </a:r>
            <a:r>
              <a:rPr lang="en-US" sz="3200" dirty="0" smtClean="0">
                <a:cs typeface="B Zar" pitchFamily="2" charset="-78"/>
              </a:rPr>
              <a:t/>
            </a:r>
            <a:br>
              <a:rPr lang="en-US" sz="3200" dirty="0" smtClean="0">
                <a:cs typeface="B Zar" pitchFamily="2" charset="-78"/>
              </a:rPr>
            </a:br>
            <a:r>
              <a:rPr lang="en-US" sz="3200" dirty="0" smtClean="0">
                <a:cs typeface="B Zar" pitchFamily="2" charset="-78"/>
              </a:rPr>
              <a:t/>
            </a:r>
            <a:br>
              <a:rPr lang="en-US" sz="3200" dirty="0" smtClean="0">
                <a:cs typeface="B Zar" pitchFamily="2" charset="-78"/>
              </a:rPr>
            </a:br>
            <a:r>
              <a:rPr lang="fa-IR" sz="3200" b="1" dirty="0" smtClean="0">
                <a:solidFill>
                  <a:schemeClr val="tx1"/>
                </a:solidFill>
                <a:cs typeface="B Zar" pitchFamily="2" charset="-78"/>
              </a:rPr>
              <a:t>ریاضی عمومی</a:t>
            </a:r>
            <a:r>
              <a:rPr lang="en-US" sz="3200" dirty="0" smtClean="0">
                <a:cs typeface="B Zar" pitchFamily="2" charset="-78"/>
              </a:rPr>
              <a:t/>
            </a:r>
            <a:br>
              <a:rPr lang="en-US" sz="3200" dirty="0" smtClean="0">
                <a:cs typeface="B Zar" pitchFamily="2" charset="-78"/>
              </a:rPr>
            </a:br>
            <a:r>
              <a:rPr lang="en-US" sz="3200" dirty="0" smtClean="0">
                <a:cs typeface="B Zar" pitchFamily="2" charset="-78"/>
              </a:rPr>
              <a:t/>
            </a:r>
            <a:br>
              <a:rPr lang="en-US" sz="3200" dirty="0" smtClean="0">
                <a:cs typeface="B Zar" pitchFamily="2" charset="-78"/>
              </a:rPr>
            </a:br>
            <a:r>
              <a:rPr lang="fa-IR" sz="3200" b="1" dirty="0" smtClean="0">
                <a:solidFill>
                  <a:schemeClr val="tx1"/>
                </a:solidFill>
                <a:cs typeface="B Zar" pitchFamily="2" charset="-78"/>
              </a:rPr>
              <a:t>مدرس:زهرا طهماسبی آبدر</a:t>
            </a:r>
            <a:r>
              <a:rPr lang="en-US" sz="3200" dirty="0" smtClean="0">
                <a:cs typeface="B Zar" pitchFamily="2" charset="-78"/>
              </a:rPr>
              <a:t/>
            </a:r>
            <a:br>
              <a:rPr lang="en-US" sz="3200" dirty="0" smtClean="0">
                <a:cs typeface="B Zar" pitchFamily="2" charset="-78"/>
              </a:rPr>
            </a:br>
            <a:r>
              <a:rPr lang="fa-IR" sz="3200" dirty="0" smtClean="0">
                <a:cs typeface="B Zar" pitchFamily="2" charset="-78"/>
              </a:rPr>
              <a:t/>
            </a:r>
            <a:br>
              <a:rPr lang="fa-IR" sz="3200" dirty="0" smtClean="0">
                <a:cs typeface="B Zar" pitchFamily="2" charset="-78"/>
              </a:rPr>
            </a:br>
            <a:r>
              <a:rPr lang="fa-IR" sz="3200" dirty="0" smtClean="0">
                <a:cs typeface="B Zar" pitchFamily="2" charset="-78"/>
              </a:rPr>
              <a:t/>
            </a:r>
            <a:br>
              <a:rPr lang="fa-IR" sz="3200" dirty="0" smtClean="0">
                <a:cs typeface="B Zar" pitchFamily="2" charset="-78"/>
              </a:rPr>
            </a:br>
            <a:endParaRPr lang="fa-IR" sz="3200" dirty="0">
              <a:cs typeface="B Zar" pitchFamily="2" charset="-7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 l="22500" t="27500" r="20781" b="20000"/>
          <a:stretch>
            <a:fillRect/>
          </a:stretch>
        </p:blipFill>
        <p:spPr bwMode="auto">
          <a:xfrm>
            <a:off x="285720" y="1357298"/>
            <a:ext cx="8643998" cy="4500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 l="22031" t="30000" r="18906" b="13333"/>
          <a:stretch>
            <a:fillRect/>
          </a:stretch>
        </p:blipFill>
        <p:spPr bwMode="auto">
          <a:xfrm>
            <a:off x="142812" y="1071546"/>
            <a:ext cx="9001188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/>
          <a:srcRect l="23593" t="34167" r="18281" b="36666"/>
          <a:stretch>
            <a:fillRect/>
          </a:stretch>
        </p:blipFill>
        <p:spPr bwMode="auto">
          <a:xfrm>
            <a:off x="285688" y="785794"/>
            <a:ext cx="8858312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 l="22969" t="22500" r="19843" b="16666"/>
          <a:stretch>
            <a:fillRect/>
          </a:stretch>
        </p:blipFill>
        <p:spPr bwMode="auto">
          <a:xfrm>
            <a:off x="142844" y="1000108"/>
            <a:ext cx="8715404" cy="521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 l="22969" t="24167" r="20312" b="8333"/>
          <a:stretch>
            <a:fillRect/>
          </a:stretch>
        </p:blipFill>
        <p:spPr bwMode="auto">
          <a:xfrm>
            <a:off x="285720" y="928670"/>
            <a:ext cx="8643998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 l="22969" t="23333" r="19843" b="7499"/>
          <a:stretch>
            <a:fillRect/>
          </a:stretch>
        </p:blipFill>
        <p:spPr bwMode="auto">
          <a:xfrm>
            <a:off x="142844" y="928646"/>
            <a:ext cx="8715404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 l="22969" t="36667" r="20312" b="44166"/>
          <a:stretch>
            <a:fillRect/>
          </a:stretch>
        </p:blipFill>
        <p:spPr bwMode="auto">
          <a:xfrm>
            <a:off x="500002" y="857232"/>
            <a:ext cx="8643998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/>
          <a:srcRect l="24219" t="37500" r="20937" b="12500"/>
          <a:stretch>
            <a:fillRect/>
          </a:stretch>
        </p:blipFill>
        <p:spPr bwMode="auto">
          <a:xfrm>
            <a:off x="642910" y="2357430"/>
            <a:ext cx="8358246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28125" t="44167" r="31562" b="25833"/>
          <a:stretch>
            <a:fillRect/>
          </a:stretch>
        </p:blipFill>
        <p:spPr bwMode="auto">
          <a:xfrm>
            <a:off x="1285852" y="1571612"/>
            <a:ext cx="6143668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 l="22968" t="28333" r="20781" b="16666"/>
          <a:stretch>
            <a:fillRect/>
          </a:stretch>
        </p:blipFill>
        <p:spPr bwMode="auto">
          <a:xfrm>
            <a:off x="571440" y="1000108"/>
            <a:ext cx="8572560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 l="24375" t="24167" r="20781" b="12500"/>
          <a:stretch>
            <a:fillRect/>
          </a:stretch>
        </p:blipFill>
        <p:spPr bwMode="auto">
          <a:xfrm>
            <a:off x="500034" y="1142984"/>
            <a:ext cx="8358246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 l="25313" t="25833" r="21718" b="20000"/>
          <a:stretch>
            <a:fillRect/>
          </a:stretch>
        </p:blipFill>
        <p:spPr bwMode="auto">
          <a:xfrm>
            <a:off x="714348" y="1071546"/>
            <a:ext cx="8072494" cy="4643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/>
          <a:srcRect l="24531" t="37500" r="21094" b="41666"/>
          <a:stretch>
            <a:fillRect/>
          </a:stretch>
        </p:blipFill>
        <p:spPr bwMode="auto">
          <a:xfrm>
            <a:off x="571472" y="1857364"/>
            <a:ext cx="8286808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 l="23906" t="20833" r="18437" b="13333"/>
          <a:stretch>
            <a:fillRect/>
          </a:stretch>
        </p:blipFill>
        <p:spPr bwMode="auto">
          <a:xfrm>
            <a:off x="142844" y="1000108"/>
            <a:ext cx="8786874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 l="32344" t="32500" r="19374" b="36666"/>
          <a:stretch>
            <a:fillRect/>
          </a:stretch>
        </p:blipFill>
        <p:spPr bwMode="auto">
          <a:xfrm>
            <a:off x="1357290" y="500042"/>
            <a:ext cx="7358114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6250" t="41667" r="20781" b="20000"/>
          <a:stretch>
            <a:fillRect/>
          </a:stretch>
        </p:blipFill>
        <p:spPr bwMode="auto">
          <a:xfrm>
            <a:off x="571472" y="3214686"/>
            <a:ext cx="8072494" cy="328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305800" cy="1143000"/>
          </a:xfrm>
        </p:spPr>
        <p:txBody>
          <a:bodyPr>
            <a:normAutofit/>
          </a:bodyPr>
          <a:lstStyle/>
          <a:p>
            <a:pPr algn="r"/>
            <a:r>
              <a:rPr lang="fa-IR" sz="2800" dirty="0" smtClean="0">
                <a:solidFill>
                  <a:schemeClr val="tx1"/>
                </a:solidFill>
                <a:cs typeface="B Zar" pitchFamily="2" charset="-78"/>
              </a:rPr>
              <a:t>حدهای مبهم</a:t>
            </a:r>
            <a:endParaRPr lang="fa-IR" sz="2800" dirty="0">
              <a:solidFill>
                <a:schemeClr val="tx1"/>
              </a:solidFill>
              <a:cs typeface="B Zar" pitchFamily="2" charset="-7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22969" t="23333" r="20312" b="35833"/>
          <a:stretch>
            <a:fillRect/>
          </a:stretch>
        </p:blipFill>
        <p:spPr bwMode="auto">
          <a:xfrm>
            <a:off x="357158" y="1214422"/>
            <a:ext cx="8643998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 l="37812" t="43333" r="21406" b="41667"/>
          <a:stretch>
            <a:fillRect/>
          </a:stretch>
        </p:blipFill>
        <p:spPr bwMode="auto">
          <a:xfrm>
            <a:off x="2571736" y="4714884"/>
            <a:ext cx="6215106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31406" t="34167" r="20312" b="52500"/>
          <a:stretch>
            <a:fillRect/>
          </a:stretch>
        </p:blipFill>
        <p:spPr bwMode="auto">
          <a:xfrm>
            <a:off x="1785886" y="714356"/>
            <a:ext cx="7358114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/>
          <a:srcRect l="24219" t="30833" r="20000" b="36667"/>
          <a:stretch>
            <a:fillRect/>
          </a:stretch>
        </p:blipFill>
        <p:spPr bwMode="auto">
          <a:xfrm>
            <a:off x="428596" y="1857364"/>
            <a:ext cx="8501090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/>
          <a:srcRect l="24687" t="44167" r="20000" b="36666"/>
          <a:stretch>
            <a:fillRect/>
          </a:stretch>
        </p:blipFill>
        <p:spPr bwMode="auto">
          <a:xfrm>
            <a:off x="500034" y="5000636"/>
            <a:ext cx="8429652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4375" t="22500" r="19843" b="37500"/>
          <a:stretch>
            <a:fillRect/>
          </a:stretch>
        </p:blipFill>
        <p:spPr bwMode="auto">
          <a:xfrm>
            <a:off x="428596" y="785794"/>
            <a:ext cx="8501122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39375" t="49167" r="20312" b="42500"/>
          <a:stretch>
            <a:fillRect/>
          </a:stretch>
        </p:blipFill>
        <p:spPr bwMode="auto">
          <a:xfrm>
            <a:off x="2786050" y="857232"/>
            <a:ext cx="6143668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 l="20000" t="31667" r="20000" b="29166"/>
          <a:stretch>
            <a:fillRect/>
          </a:stretch>
        </p:blipFill>
        <p:spPr bwMode="auto">
          <a:xfrm>
            <a:off x="0" y="1643050"/>
            <a:ext cx="9144000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 l="21875" t="27500" r="20000" b="23333"/>
          <a:stretch>
            <a:fillRect/>
          </a:stretch>
        </p:blipFill>
        <p:spPr bwMode="auto">
          <a:xfrm>
            <a:off x="285720" y="1071546"/>
            <a:ext cx="8858280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472" y="142852"/>
            <a:ext cx="8305800" cy="1143000"/>
          </a:xfrm>
        </p:spPr>
        <p:txBody>
          <a:bodyPr>
            <a:normAutofit/>
          </a:bodyPr>
          <a:lstStyle/>
          <a:p>
            <a:pPr algn="r"/>
            <a:r>
              <a:rPr lang="fa-IR" sz="3200" dirty="0" smtClean="0"/>
              <a:t>قضیه</a:t>
            </a:r>
            <a:endParaRPr lang="fa-IR" sz="32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 l="22969" t="33334" r="20312" b="53333"/>
          <a:stretch>
            <a:fillRect/>
          </a:stretch>
        </p:blipFill>
        <p:spPr bwMode="auto">
          <a:xfrm>
            <a:off x="500002" y="1142984"/>
            <a:ext cx="8643998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/>
          <a:srcRect l="27031" t="52500" r="24688" b="34167"/>
          <a:stretch>
            <a:fillRect/>
          </a:stretch>
        </p:blipFill>
        <p:spPr bwMode="auto">
          <a:xfrm>
            <a:off x="1500166" y="2285992"/>
            <a:ext cx="7358114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 l="23437" t="31667" r="20781" b="41666"/>
          <a:stretch>
            <a:fillRect/>
          </a:stretch>
        </p:blipFill>
        <p:spPr bwMode="auto">
          <a:xfrm>
            <a:off x="357158" y="3786190"/>
            <a:ext cx="850112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24844" t="45000" r="20781" b="32500"/>
          <a:stretch>
            <a:fillRect/>
          </a:stretch>
        </p:blipFill>
        <p:spPr bwMode="auto">
          <a:xfrm>
            <a:off x="642910" y="785794"/>
            <a:ext cx="828680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 l="22344" t="35833" r="20000" b="44167"/>
          <a:stretch>
            <a:fillRect/>
          </a:stretch>
        </p:blipFill>
        <p:spPr bwMode="auto">
          <a:xfrm>
            <a:off x="357158" y="3000372"/>
            <a:ext cx="8786842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30000" t="48333" r="35781" b="30833"/>
          <a:stretch>
            <a:fillRect/>
          </a:stretch>
        </p:blipFill>
        <p:spPr bwMode="auto">
          <a:xfrm>
            <a:off x="1928794" y="2143116"/>
            <a:ext cx="5214974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/>
          <a:srcRect l="22344" t="30833" r="21406" b="36667"/>
          <a:stretch>
            <a:fillRect/>
          </a:stretch>
        </p:blipFill>
        <p:spPr bwMode="auto">
          <a:xfrm>
            <a:off x="357158" y="1214422"/>
            <a:ext cx="8572560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20625" t="20000" r="21250" b="30833"/>
          <a:stretch>
            <a:fillRect/>
          </a:stretch>
        </p:blipFill>
        <p:spPr bwMode="auto">
          <a:xfrm>
            <a:off x="0" y="1142984"/>
            <a:ext cx="8858312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22500" t="34167" r="19843" b="24166"/>
          <a:stretch>
            <a:fillRect/>
          </a:stretch>
        </p:blipFill>
        <p:spPr bwMode="auto">
          <a:xfrm>
            <a:off x="0" y="642918"/>
            <a:ext cx="8786874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 l="27969" t="42500" r="20000" b="48334"/>
          <a:stretch>
            <a:fillRect/>
          </a:stretch>
        </p:blipFill>
        <p:spPr bwMode="auto">
          <a:xfrm>
            <a:off x="928662" y="4643446"/>
            <a:ext cx="792958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l="20156" t="21667" r="20781" b="30000"/>
          <a:stretch>
            <a:fillRect/>
          </a:stretch>
        </p:blipFill>
        <p:spPr bwMode="auto">
          <a:xfrm>
            <a:off x="142812" y="428604"/>
            <a:ext cx="9001188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 l="22344" t="60001" r="20937" b="14166"/>
          <a:stretch>
            <a:fillRect/>
          </a:stretch>
        </p:blipFill>
        <p:spPr bwMode="auto">
          <a:xfrm>
            <a:off x="357158" y="4643446"/>
            <a:ext cx="8643998" cy="221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22969" t="20000" r="20312" b="14166"/>
          <a:stretch>
            <a:fillRect/>
          </a:stretch>
        </p:blipFill>
        <p:spPr bwMode="auto">
          <a:xfrm>
            <a:off x="142844" y="642918"/>
            <a:ext cx="8644030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l="22031" t="20000" r="18906" b="50000"/>
          <a:stretch>
            <a:fillRect/>
          </a:stretch>
        </p:blipFill>
        <p:spPr bwMode="auto">
          <a:xfrm>
            <a:off x="142812" y="714356"/>
            <a:ext cx="9001188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 l="23750" t="30833" r="20937" b="51667"/>
          <a:stretch>
            <a:fillRect/>
          </a:stretch>
        </p:blipFill>
        <p:spPr bwMode="auto">
          <a:xfrm>
            <a:off x="428596" y="3214686"/>
            <a:ext cx="8429684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30000" t="32500" r="20780" b="20000"/>
          <a:stretch>
            <a:fillRect/>
          </a:stretch>
        </p:blipFill>
        <p:spPr bwMode="auto">
          <a:xfrm>
            <a:off x="1142976" y="1000108"/>
            <a:ext cx="7500990" cy="4071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28125" t="20000" r="20312" b="17500"/>
          <a:stretch>
            <a:fillRect/>
          </a:stretch>
        </p:blipFill>
        <p:spPr bwMode="auto">
          <a:xfrm>
            <a:off x="1000100" y="714356"/>
            <a:ext cx="7858180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32344" t="22500" r="28281" b="51667"/>
          <a:stretch>
            <a:fillRect/>
          </a:stretch>
        </p:blipFill>
        <p:spPr bwMode="auto">
          <a:xfrm>
            <a:off x="1643042" y="1500174"/>
            <a:ext cx="600076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 l="22500" t="25000" r="20780" b="29166"/>
          <a:stretch>
            <a:fillRect/>
          </a:stretch>
        </p:blipFill>
        <p:spPr bwMode="auto">
          <a:xfrm>
            <a:off x="285720" y="1214422"/>
            <a:ext cx="8643998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23593" t="22500" r="20625" b="37500"/>
          <a:stretch>
            <a:fillRect/>
          </a:stretch>
        </p:blipFill>
        <p:spPr bwMode="auto">
          <a:xfrm>
            <a:off x="357158" y="3428976"/>
            <a:ext cx="8501122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/>
          <a:srcRect l="23750" t="30833" r="22343" b="40833"/>
          <a:stretch>
            <a:fillRect/>
          </a:stretch>
        </p:blipFill>
        <p:spPr bwMode="auto">
          <a:xfrm>
            <a:off x="714348" y="857232"/>
            <a:ext cx="8215370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/>
          <a:srcRect l="22969" t="28333" r="20312" b="35833"/>
          <a:stretch>
            <a:fillRect/>
          </a:stretch>
        </p:blipFill>
        <p:spPr bwMode="auto">
          <a:xfrm>
            <a:off x="500002" y="1000108"/>
            <a:ext cx="8643998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/>
          <a:srcRect l="26250" t="44167" r="21250" b="29166"/>
          <a:stretch>
            <a:fillRect/>
          </a:stretch>
        </p:blipFill>
        <p:spPr bwMode="auto">
          <a:xfrm>
            <a:off x="642910" y="4429132"/>
            <a:ext cx="8001056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 l="22500" t="18333" r="21249" b="22500"/>
          <a:stretch>
            <a:fillRect/>
          </a:stretch>
        </p:blipFill>
        <p:spPr bwMode="auto">
          <a:xfrm>
            <a:off x="428596" y="1285860"/>
            <a:ext cx="8572560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 l="32813" t="23333" r="19843" b="24166"/>
          <a:stretch>
            <a:fillRect/>
          </a:stretch>
        </p:blipFill>
        <p:spPr bwMode="auto">
          <a:xfrm>
            <a:off x="1214414" y="1214422"/>
            <a:ext cx="7215238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 l="22500" t="31667" r="20781" b="51666"/>
          <a:stretch>
            <a:fillRect/>
          </a:stretch>
        </p:blipFill>
        <p:spPr bwMode="auto">
          <a:xfrm>
            <a:off x="285720" y="857232"/>
            <a:ext cx="8643998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/>
          <a:srcRect l="24219" t="36667" r="21406" b="31666"/>
          <a:stretch>
            <a:fillRect/>
          </a:stretch>
        </p:blipFill>
        <p:spPr bwMode="auto">
          <a:xfrm>
            <a:off x="642910" y="2285992"/>
            <a:ext cx="8286808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/>
          <a:srcRect l="23906" t="30833" r="20312" b="47500"/>
          <a:stretch>
            <a:fillRect/>
          </a:stretch>
        </p:blipFill>
        <p:spPr bwMode="auto">
          <a:xfrm>
            <a:off x="642878" y="857232"/>
            <a:ext cx="8501122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/>
          <a:srcRect l="42031" t="43333" r="21406" b="49167"/>
          <a:stretch>
            <a:fillRect/>
          </a:stretch>
        </p:blipFill>
        <p:spPr bwMode="auto">
          <a:xfrm>
            <a:off x="3357554" y="2571744"/>
            <a:ext cx="5572164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4"/>
          <a:srcRect l="22812" t="39167" r="29844" b="35833"/>
          <a:stretch>
            <a:fillRect/>
          </a:stretch>
        </p:blipFill>
        <p:spPr bwMode="auto">
          <a:xfrm>
            <a:off x="642910" y="3286124"/>
            <a:ext cx="7215238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 l="22500" t="27500" r="19843" b="58333"/>
          <a:stretch>
            <a:fillRect/>
          </a:stretch>
        </p:blipFill>
        <p:spPr bwMode="auto">
          <a:xfrm>
            <a:off x="357158" y="571480"/>
            <a:ext cx="8786842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/>
          <a:srcRect l="24219" t="41667" r="20937" b="40833"/>
          <a:stretch>
            <a:fillRect/>
          </a:stretch>
        </p:blipFill>
        <p:spPr bwMode="auto">
          <a:xfrm>
            <a:off x="785754" y="1785926"/>
            <a:ext cx="8358246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/>
          <a:srcRect l="24219" t="42500" r="20000" b="15000"/>
          <a:stretch>
            <a:fillRect/>
          </a:stretch>
        </p:blipFill>
        <p:spPr bwMode="auto">
          <a:xfrm>
            <a:off x="642910" y="3214662"/>
            <a:ext cx="8501090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/>
          <a:srcRect l="26562" t="50833" r="20000" b="44167"/>
          <a:stretch>
            <a:fillRect/>
          </a:stretch>
        </p:blipFill>
        <p:spPr bwMode="auto">
          <a:xfrm>
            <a:off x="1000100" y="785794"/>
            <a:ext cx="814390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3"/>
          <a:srcRect l="21094" t="38333" r="27500" b="26667"/>
          <a:stretch>
            <a:fillRect/>
          </a:stretch>
        </p:blipFill>
        <p:spPr bwMode="auto">
          <a:xfrm>
            <a:off x="1309686" y="1785926"/>
            <a:ext cx="7834314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 l="15469" t="20000" r="34375" b="34166"/>
          <a:stretch>
            <a:fillRect/>
          </a:stretch>
        </p:blipFill>
        <p:spPr bwMode="auto">
          <a:xfrm>
            <a:off x="571472" y="1643050"/>
            <a:ext cx="7643866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 l="20625" t="19167" r="20312" b="10833"/>
          <a:stretch>
            <a:fillRect/>
          </a:stretch>
        </p:blipFill>
        <p:spPr bwMode="auto">
          <a:xfrm>
            <a:off x="142812" y="642918"/>
            <a:ext cx="9001188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 l="21093" t="19167" r="20312" b="22500"/>
          <a:stretch>
            <a:fillRect/>
          </a:stretch>
        </p:blipFill>
        <p:spPr bwMode="auto">
          <a:xfrm>
            <a:off x="214282" y="928670"/>
            <a:ext cx="8929718" cy="5000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22969" t="25834" r="19687" b="42499"/>
          <a:stretch>
            <a:fillRect/>
          </a:stretch>
        </p:blipFill>
        <p:spPr bwMode="auto">
          <a:xfrm>
            <a:off x="214282" y="1785926"/>
            <a:ext cx="8739142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 l="22500" t="19167" r="19843" b="25000"/>
          <a:stretch>
            <a:fillRect/>
          </a:stretch>
        </p:blipFill>
        <p:spPr bwMode="auto">
          <a:xfrm>
            <a:off x="214282" y="1142984"/>
            <a:ext cx="8786874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 l="32344" t="18333" r="20312" b="13333"/>
          <a:stretch>
            <a:fillRect/>
          </a:stretch>
        </p:blipFill>
        <p:spPr bwMode="auto">
          <a:xfrm>
            <a:off x="1142976" y="714356"/>
            <a:ext cx="7215238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 l="22500" t="30833" r="20312" b="34167"/>
          <a:stretch>
            <a:fillRect/>
          </a:stretch>
        </p:blipFill>
        <p:spPr bwMode="auto">
          <a:xfrm>
            <a:off x="214282" y="1643050"/>
            <a:ext cx="8715436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 l="19687" t="23333" r="21250" b="25833"/>
          <a:stretch>
            <a:fillRect/>
          </a:stretch>
        </p:blipFill>
        <p:spPr bwMode="auto">
          <a:xfrm>
            <a:off x="0" y="571480"/>
            <a:ext cx="9001188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 l="20625" t="23333" r="20781" b="17500"/>
          <a:stretch>
            <a:fillRect/>
          </a:stretch>
        </p:blipFill>
        <p:spPr bwMode="auto">
          <a:xfrm>
            <a:off x="0" y="1000108"/>
            <a:ext cx="8929750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 l="22500" t="42500" r="20781" b="16666"/>
          <a:stretch>
            <a:fillRect/>
          </a:stretch>
        </p:blipFill>
        <p:spPr bwMode="auto">
          <a:xfrm>
            <a:off x="285720" y="1285860"/>
            <a:ext cx="8643998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0156" t="34167" r="20312" b="14166"/>
          <a:stretch>
            <a:fillRect/>
          </a:stretch>
        </p:blipFill>
        <p:spPr bwMode="auto">
          <a:xfrm>
            <a:off x="0" y="1142984"/>
            <a:ext cx="9072626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22969" t="42500" r="20312" b="12499"/>
          <a:stretch>
            <a:fillRect/>
          </a:stretch>
        </p:blipFill>
        <p:spPr bwMode="auto">
          <a:xfrm>
            <a:off x="285720" y="1714488"/>
            <a:ext cx="8643998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23906" t="24167" r="19843" b="25000"/>
          <a:stretch>
            <a:fillRect/>
          </a:stretch>
        </p:blipFill>
        <p:spPr bwMode="auto">
          <a:xfrm>
            <a:off x="357158" y="1428736"/>
            <a:ext cx="8572560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 l="31250" t="38333" r="27969" b="23333"/>
          <a:stretch>
            <a:fillRect/>
          </a:stretch>
        </p:blipFill>
        <p:spPr bwMode="auto">
          <a:xfrm>
            <a:off x="1500166" y="1643050"/>
            <a:ext cx="6215106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20157" t="20000" r="21249" b="32500"/>
          <a:stretch>
            <a:fillRect/>
          </a:stretch>
        </p:blipFill>
        <p:spPr bwMode="auto">
          <a:xfrm>
            <a:off x="0" y="1000108"/>
            <a:ext cx="8929750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20625" t="18333" r="21250" b="37500"/>
          <a:stretch>
            <a:fillRect/>
          </a:stretch>
        </p:blipFill>
        <p:spPr bwMode="auto">
          <a:xfrm>
            <a:off x="0" y="1285860"/>
            <a:ext cx="8858312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21563" t="34167" r="22656" b="29166"/>
          <a:stretch>
            <a:fillRect/>
          </a:stretch>
        </p:blipFill>
        <p:spPr bwMode="auto">
          <a:xfrm>
            <a:off x="428596" y="1643050"/>
            <a:ext cx="8501122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25313" t="25833" r="22187" b="40000"/>
          <a:stretch>
            <a:fillRect/>
          </a:stretch>
        </p:blipFill>
        <p:spPr bwMode="auto">
          <a:xfrm>
            <a:off x="785786" y="1000108"/>
            <a:ext cx="8001056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22031" t="19167" r="22656" b="11666"/>
          <a:stretch>
            <a:fillRect/>
          </a:stretch>
        </p:blipFill>
        <p:spPr bwMode="auto">
          <a:xfrm>
            <a:off x="500034" y="714356"/>
            <a:ext cx="8429684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l="20156" t="37500" r="21718" b="20000"/>
          <a:stretch>
            <a:fillRect/>
          </a:stretch>
        </p:blipFill>
        <p:spPr bwMode="auto">
          <a:xfrm>
            <a:off x="0" y="1500174"/>
            <a:ext cx="8858312" cy="3643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 l="22501" t="20000" r="21718" b="8333"/>
          <a:stretch>
            <a:fillRect/>
          </a:stretch>
        </p:blipFill>
        <p:spPr bwMode="auto">
          <a:xfrm>
            <a:off x="285720" y="714332"/>
            <a:ext cx="8501122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/>
          <a:srcRect l="23281" t="45000" r="21875" b="26666"/>
          <a:stretch>
            <a:fillRect/>
          </a:stretch>
        </p:blipFill>
        <p:spPr bwMode="auto">
          <a:xfrm>
            <a:off x="785754" y="2000240"/>
            <a:ext cx="8358246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 l="22969" t="15833" r="21250" b="20000"/>
          <a:stretch>
            <a:fillRect/>
          </a:stretch>
        </p:blipFill>
        <p:spPr bwMode="auto">
          <a:xfrm>
            <a:off x="357158" y="857232"/>
            <a:ext cx="8501122" cy="5500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 l="22969" t="25000" r="22187" b="12500"/>
          <a:stretch>
            <a:fillRect/>
          </a:stretch>
        </p:blipFill>
        <p:spPr bwMode="auto">
          <a:xfrm>
            <a:off x="500034" y="1142984"/>
            <a:ext cx="8358246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 l="23438" t="19167" r="22187" b="27500"/>
          <a:stretch>
            <a:fillRect/>
          </a:stretch>
        </p:blipFill>
        <p:spPr bwMode="auto">
          <a:xfrm>
            <a:off x="500034" y="1142984"/>
            <a:ext cx="8286808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23437" t="30833" r="21250" b="40833"/>
          <a:stretch>
            <a:fillRect/>
          </a:stretch>
        </p:blipFill>
        <p:spPr bwMode="auto">
          <a:xfrm>
            <a:off x="428596" y="1928802"/>
            <a:ext cx="8429684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 l="21562" t="20000" r="23125" b="16666"/>
          <a:stretch>
            <a:fillRect/>
          </a:stretch>
        </p:blipFill>
        <p:spPr bwMode="auto">
          <a:xfrm>
            <a:off x="500034" y="785794"/>
            <a:ext cx="8429684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/>
          <a:srcRect l="24219" t="20833" r="22343" b="25833"/>
          <a:stretch>
            <a:fillRect/>
          </a:stretch>
        </p:blipFill>
        <p:spPr bwMode="auto">
          <a:xfrm>
            <a:off x="642910" y="928670"/>
            <a:ext cx="8143932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 l="21562" t="28333" r="21250" b="40000"/>
          <a:stretch>
            <a:fillRect/>
          </a:stretch>
        </p:blipFill>
        <p:spPr bwMode="auto">
          <a:xfrm>
            <a:off x="0" y="1643050"/>
            <a:ext cx="8715436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 l="23906" t="25834" r="22656" b="13333"/>
          <a:stretch>
            <a:fillRect/>
          </a:stretch>
        </p:blipFill>
        <p:spPr bwMode="auto">
          <a:xfrm>
            <a:off x="500034" y="1071546"/>
            <a:ext cx="8143932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 l="22500" t="18333" r="22187" b="37500"/>
          <a:stretch>
            <a:fillRect/>
          </a:stretch>
        </p:blipFill>
        <p:spPr bwMode="auto">
          <a:xfrm>
            <a:off x="357158" y="928670"/>
            <a:ext cx="8429684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/>
          <a:srcRect l="23750" t="24166" r="22812" b="28333"/>
          <a:stretch>
            <a:fillRect/>
          </a:stretch>
        </p:blipFill>
        <p:spPr bwMode="auto">
          <a:xfrm>
            <a:off x="571472" y="1214422"/>
            <a:ext cx="8143932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 l="22031" t="20833" r="21718" b="45000"/>
          <a:stretch>
            <a:fillRect/>
          </a:stretch>
        </p:blipFill>
        <p:spPr bwMode="auto">
          <a:xfrm>
            <a:off x="214282" y="1357298"/>
            <a:ext cx="8572560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fa-IR" dirty="0" smtClean="0">
                <a:solidFill>
                  <a:schemeClr val="bg1"/>
                </a:solidFill>
              </a:rPr>
              <a:t>شاد و پیروز باشید</a:t>
            </a:r>
            <a:endParaRPr lang="fa-IR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a-IR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24375" t="30000" r="21249" b="40000"/>
          <a:stretch>
            <a:fillRect/>
          </a:stretch>
        </p:blipFill>
        <p:spPr bwMode="auto">
          <a:xfrm>
            <a:off x="428596" y="1285860"/>
            <a:ext cx="8286808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/>
          <a:srcRect l="24687" t="45000" r="20000" b="24166"/>
          <a:stretch>
            <a:fillRect/>
          </a:stretch>
        </p:blipFill>
        <p:spPr bwMode="auto">
          <a:xfrm>
            <a:off x="357158" y="1714488"/>
            <a:ext cx="8429652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292</TotalTime>
  <Words>10</Words>
  <Application>Microsoft Office PowerPoint</Application>
  <PresentationFormat>On-screen Show (4:3)</PresentationFormat>
  <Paragraphs>4</Paragraphs>
  <Slides>77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78" baseType="lpstr">
      <vt:lpstr>Flow</vt:lpstr>
      <vt:lpstr>به نام خدا  ریاضی عمومی  مدرس:زهرا طهماسبی آبدر  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حدهای مبهم</vt:lpstr>
      <vt:lpstr>Slide 24</vt:lpstr>
      <vt:lpstr>Slide 25</vt:lpstr>
      <vt:lpstr>Slide 26</vt:lpstr>
      <vt:lpstr>Slide 27</vt:lpstr>
      <vt:lpstr>قضیه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شاد و پیروز باشید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babaksystem</dc:creator>
  <cp:lastModifiedBy>babaksystem</cp:lastModifiedBy>
  <cp:revision>42</cp:revision>
  <dcterms:created xsi:type="dcterms:W3CDTF">2021-10-11T14:32:05Z</dcterms:created>
  <dcterms:modified xsi:type="dcterms:W3CDTF">2021-10-15T09:04:49Z</dcterms:modified>
</cp:coreProperties>
</file>